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9" r:id="rId4"/>
    <p:sldId id="263" r:id="rId5"/>
    <p:sldId id="264" r:id="rId6"/>
    <p:sldId id="269" r:id="rId7"/>
    <p:sldId id="274" r:id="rId8"/>
    <p:sldId id="257" r:id="rId9"/>
    <p:sldId id="267" r:id="rId10"/>
    <p:sldId id="277" r:id="rId11"/>
    <p:sldId id="270" r:id="rId12"/>
    <p:sldId id="285" r:id="rId13"/>
    <p:sldId id="258" r:id="rId14"/>
    <p:sldId id="275" r:id="rId15"/>
    <p:sldId id="276" r:id="rId16"/>
    <p:sldId id="278" r:id="rId17"/>
    <p:sldId id="280" r:id="rId18"/>
    <p:sldId id="281" r:id="rId19"/>
    <p:sldId id="282" r:id="rId20"/>
    <p:sldId id="260" r:id="rId21"/>
    <p:sldId id="279" r:id="rId22"/>
    <p:sldId id="286" r:id="rId23"/>
    <p:sldId id="268" r:id="rId24"/>
    <p:sldId id="266" r:id="rId25"/>
    <p:sldId id="262" r:id="rId26"/>
    <p:sldId id="272" r:id="rId27"/>
    <p:sldId id="273" r:id="rId28"/>
    <p:sldId id="283" r:id="rId29"/>
    <p:sldId id="287" r:id="rId30"/>
    <p:sldId id="265" r:id="rId31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 smtClean="0"/>
              <a:t>マスタ サブタイトルの書式設定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 descr="0E3F300A-9F7C-4126-9F2F-3CEEEDCB7D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05775" y="459740"/>
            <a:ext cx="3338830" cy="593852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491490" y="37782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本人確認</a:t>
            </a:r>
            <a:endParaRPr lang="ja-JP" altLang="en-US"/>
          </a:p>
        </p:txBody>
      </p:sp>
      <p:cxnSp>
        <p:nvCxnSpPr>
          <p:cNvPr id="6" name="直線コネクタ 5"/>
          <p:cNvCxnSpPr/>
          <p:nvPr/>
        </p:nvCxnSpPr>
        <p:spPr>
          <a:xfrm>
            <a:off x="4814570" y="2807970"/>
            <a:ext cx="2733675" cy="9017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ボックス 6"/>
          <p:cNvSpPr txBox="1"/>
          <p:nvPr/>
        </p:nvSpPr>
        <p:spPr>
          <a:xfrm>
            <a:off x="2482215" y="1976120"/>
            <a:ext cx="256159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ほかの中見出しまわりの</a:t>
            </a:r>
            <a:endParaRPr lang="ja-JP" altLang="en-US"/>
          </a:p>
          <a:p>
            <a:r>
              <a:rPr lang="ja-JP" altLang="en-US"/>
              <a:t>余白、文字サイズ</a:t>
            </a:r>
            <a:endParaRPr lang="ja-JP" altLang="en-US"/>
          </a:p>
          <a:p>
            <a:r>
              <a:rPr lang="ja-JP" altLang="en-US"/>
              <a:t>修正のスタイルを適用</a:t>
            </a:r>
            <a:endParaRPr lang="ja-JP" altLang="en-US"/>
          </a:p>
        </p:txBody>
      </p:sp>
      <p:sp>
        <p:nvSpPr>
          <p:cNvPr id="10" name="四角形 9"/>
          <p:cNvSpPr/>
          <p:nvPr/>
        </p:nvSpPr>
        <p:spPr>
          <a:xfrm>
            <a:off x="7658100" y="2679065"/>
            <a:ext cx="3879850" cy="171958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>
            <a:off x="3064510" y="3935730"/>
            <a:ext cx="5207000" cy="5016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ボックス 8"/>
          <p:cNvSpPr txBox="1"/>
          <p:nvPr/>
        </p:nvSpPr>
        <p:spPr>
          <a:xfrm>
            <a:off x="2381250" y="3830320"/>
            <a:ext cx="24333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ここがすべて文字が大きいようです</a:t>
            </a:r>
            <a:endParaRPr lang="ja-JP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F61F1D48-9C63-4EC2-A215-44A15E49E90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51240" y="457835"/>
            <a:ext cx="2954020" cy="525462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491490" y="377825"/>
            <a:ext cx="13823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コラム　全国</a:t>
            </a:r>
            <a:endParaRPr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 flipV="1">
            <a:off x="5235575" y="2197100"/>
            <a:ext cx="3437890" cy="13081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コネクタ 3"/>
          <p:cNvCxnSpPr/>
          <p:nvPr/>
        </p:nvCxnSpPr>
        <p:spPr>
          <a:xfrm>
            <a:off x="5362575" y="2454910"/>
            <a:ext cx="3461385" cy="254635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ボックス 5"/>
          <p:cNvSpPr txBox="1"/>
          <p:nvPr/>
        </p:nvSpPr>
        <p:spPr>
          <a:xfrm>
            <a:off x="4039870" y="219710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本文行間</a:t>
            </a:r>
            <a:endParaRPr lang="ja-JP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5A048E0B-9EE6-4C67-88BB-033BD737AC1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35010" y="347345"/>
            <a:ext cx="3270250" cy="5817235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491490" y="377825"/>
            <a:ext cx="21151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お申し込みについて</a:t>
            </a:r>
            <a:endParaRPr lang="ja-JP" altLang="en-US"/>
          </a:p>
        </p:txBody>
      </p:sp>
      <p:sp>
        <p:nvSpPr>
          <p:cNvPr id="4" name="四角形 3"/>
          <p:cNvSpPr/>
          <p:nvPr/>
        </p:nvSpPr>
        <p:spPr>
          <a:xfrm>
            <a:off x="7909560" y="2649220"/>
            <a:ext cx="3668395" cy="95504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5" name="テキストボックス 4"/>
          <p:cNvSpPr txBox="1"/>
          <p:nvPr/>
        </p:nvSpPr>
        <p:spPr>
          <a:xfrm>
            <a:off x="2341245" y="2468245"/>
            <a:ext cx="150114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ja-JP"/>
              <a:t>PC</a:t>
            </a:r>
            <a:r>
              <a:rPr lang="ja-JP" altLang="en-US"/>
              <a:t>修正後</a:t>
            </a:r>
            <a:endParaRPr lang="ja-JP" altLang="en-US"/>
          </a:p>
          <a:p>
            <a:endParaRPr lang="ja-JP" altLang="en-US"/>
          </a:p>
          <a:p>
            <a:r>
              <a:rPr lang="ja-JP" altLang="en-US"/>
              <a:t>中見出し設置</a:t>
            </a:r>
            <a:endParaRPr lang="ja-JP" altLang="en-US"/>
          </a:p>
        </p:txBody>
      </p:sp>
      <p:cxnSp>
        <p:nvCxnSpPr>
          <p:cNvPr id="6" name="直線コネクタ 5"/>
          <p:cNvCxnSpPr>
            <a:stCxn id="5" idx="3"/>
          </p:cNvCxnSpPr>
          <p:nvPr/>
        </p:nvCxnSpPr>
        <p:spPr>
          <a:xfrm>
            <a:off x="3842385" y="2929255"/>
            <a:ext cx="3936365" cy="37909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/>
          <p:nvPr/>
        </p:nvCxnSpPr>
        <p:spPr>
          <a:xfrm>
            <a:off x="3734435" y="4705985"/>
            <a:ext cx="6376035" cy="157162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ボックス 7"/>
          <p:cNvSpPr txBox="1"/>
          <p:nvPr/>
        </p:nvSpPr>
        <p:spPr>
          <a:xfrm>
            <a:off x="3020695" y="4404360"/>
            <a:ext cx="284924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矩形部分の修正　項目</a:t>
            </a:r>
            <a:r>
              <a:rPr lang="ja-JP" altLang="en-US"/>
              <a:t>太字</a:t>
            </a:r>
            <a:endParaRPr lang="ja-JP" altLang="en-US"/>
          </a:p>
          <a:p>
            <a:endParaRPr lang="ja-JP" altLang="en-US"/>
          </a:p>
          <a:p>
            <a:r>
              <a:rPr lang="ja-JP" altLang="en-US"/>
              <a:t>ボタン</a:t>
            </a:r>
            <a:endParaRPr lang="ja-JP" altLang="en-US"/>
          </a:p>
          <a:p>
            <a:r>
              <a:rPr lang="ja-JP" altLang="en-US"/>
              <a:t>文字サイズ１</a:t>
            </a:r>
            <a:r>
              <a:rPr lang="en-US" altLang="ja-JP"/>
              <a:t>PX</a:t>
            </a:r>
            <a:r>
              <a:rPr lang="ja-JP" altLang="en-US"/>
              <a:t>さげる</a:t>
            </a:r>
            <a:endParaRPr lang="ja-JP" altLang="en-US"/>
          </a:p>
          <a:p>
            <a:r>
              <a:rPr lang="ja-JP" altLang="en-US"/>
              <a:t>１</a:t>
            </a:r>
            <a:r>
              <a:rPr lang="en-US" altLang="ja-JP"/>
              <a:t>PX</a:t>
            </a:r>
            <a:r>
              <a:rPr lang="ja-JP" altLang="en-US"/>
              <a:t>文字位置を上に移動</a:t>
            </a:r>
            <a:endParaRPr lang="ja-JP" altLang="en-US"/>
          </a:p>
          <a:p>
            <a:r>
              <a:rPr lang="ja-JP" altLang="en-US"/>
              <a:t>太字</a:t>
            </a:r>
            <a:endParaRPr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>
            <a:off x="5416550" y="5202555"/>
            <a:ext cx="3980180" cy="137668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5D9FC1B4-D4EE-4B45-813E-B0297AE289D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54950" y="318135"/>
            <a:ext cx="3298190" cy="586676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491490" y="37782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郵便転送</a:t>
            </a:r>
            <a:endParaRPr lang="ja-JP" altLang="en-US"/>
          </a:p>
        </p:txBody>
      </p:sp>
      <p:cxnSp>
        <p:nvCxnSpPr>
          <p:cNvPr id="6" name="直線コネクタ 5"/>
          <p:cNvCxnSpPr/>
          <p:nvPr/>
        </p:nvCxnSpPr>
        <p:spPr>
          <a:xfrm>
            <a:off x="4533265" y="2928620"/>
            <a:ext cx="2733675" cy="9017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ボックス 6"/>
          <p:cNvSpPr txBox="1"/>
          <p:nvPr/>
        </p:nvSpPr>
        <p:spPr>
          <a:xfrm>
            <a:off x="2200910" y="2096770"/>
            <a:ext cx="256159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ほかの中見出しまわりの</a:t>
            </a:r>
            <a:endParaRPr lang="ja-JP" altLang="en-US"/>
          </a:p>
          <a:p>
            <a:r>
              <a:rPr lang="ja-JP" altLang="en-US"/>
              <a:t>余白、文字サイズ</a:t>
            </a:r>
            <a:endParaRPr lang="ja-JP" altLang="en-US"/>
          </a:p>
          <a:p>
            <a:r>
              <a:rPr lang="ja-JP" altLang="en-US"/>
              <a:t>修正のスタイルを適用</a:t>
            </a:r>
            <a:endParaRPr lang="ja-JP" altLang="en-US"/>
          </a:p>
        </p:txBody>
      </p:sp>
      <p:sp>
        <p:nvSpPr>
          <p:cNvPr id="10" name="四角形 9"/>
          <p:cNvSpPr/>
          <p:nvPr/>
        </p:nvSpPr>
        <p:spPr>
          <a:xfrm>
            <a:off x="7376795" y="2799715"/>
            <a:ext cx="3879850" cy="237236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A0822FA3-A43F-4A1B-A6D2-45042870DF9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72755" y="394335"/>
            <a:ext cx="3411855" cy="6068695"/>
          </a:xfrm>
          <a:prstGeom prst="rect">
            <a:avLst/>
          </a:prstGeom>
        </p:spPr>
      </p:pic>
      <p:cxnSp>
        <p:nvCxnSpPr>
          <p:cNvPr id="5" name="直線コネクタ 4"/>
          <p:cNvCxnSpPr/>
          <p:nvPr/>
        </p:nvCxnSpPr>
        <p:spPr>
          <a:xfrm>
            <a:off x="4502785" y="2564130"/>
            <a:ext cx="2733675" cy="9017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ボックス 5"/>
          <p:cNvSpPr txBox="1"/>
          <p:nvPr/>
        </p:nvSpPr>
        <p:spPr>
          <a:xfrm>
            <a:off x="2501900" y="1958975"/>
            <a:ext cx="363347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ja-JP"/>
              <a:t>PC</a:t>
            </a:r>
            <a:r>
              <a:rPr lang="ja-JP" altLang="en-US"/>
              <a:t>の修正後チェック</a:t>
            </a:r>
            <a:endParaRPr lang="ja-JP" altLang="en-US"/>
          </a:p>
          <a:p>
            <a:endParaRPr lang="ja-JP" altLang="en-US"/>
          </a:p>
          <a:p>
            <a:r>
              <a:rPr lang="ja-JP" altLang="en-US"/>
              <a:t>小見出し処理など　　ほかのところも</a:t>
            </a:r>
            <a:endParaRPr lang="ja-JP" altLang="en-US"/>
          </a:p>
        </p:txBody>
      </p:sp>
      <p:sp>
        <p:nvSpPr>
          <p:cNvPr id="10" name="四角形 9"/>
          <p:cNvSpPr/>
          <p:nvPr/>
        </p:nvSpPr>
        <p:spPr>
          <a:xfrm>
            <a:off x="7527925" y="2578735"/>
            <a:ext cx="3849370" cy="30226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3" name="テキストボックス 2"/>
          <p:cNvSpPr txBox="1"/>
          <p:nvPr/>
        </p:nvSpPr>
        <p:spPr>
          <a:xfrm>
            <a:off x="491490" y="37782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郵便転送</a:t>
            </a:r>
            <a:endParaRPr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5424170" y="4077970"/>
            <a:ext cx="2733675" cy="9017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ボックス 6"/>
          <p:cNvSpPr txBox="1"/>
          <p:nvPr/>
        </p:nvSpPr>
        <p:spPr>
          <a:xfrm>
            <a:off x="3423285" y="3472815"/>
            <a:ext cx="187071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表組の</a:t>
            </a:r>
            <a:endParaRPr lang="ja-JP" altLang="en-US"/>
          </a:p>
          <a:p>
            <a:r>
              <a:rPr lang="ja-JP" altLang="en-US"/>
              <a:t>項目部分</a:t>
            </a:r>
            <a:endParaRPr lang="ja-JP" altLang="en-US"/>
          </a:p>
          <a:p>
            <a:r>
              <a:rPr lang="ja-JP" altLang="en-US"/>
              <a:t>高さ１３０％ぐらい</a:t>
            </a:r>
            <a:endParaRPr lang="ja-JP" altLang="en-US"/>
          </a:p>
          <a:p>
            <a:r>
              <a:rPr lang="ja-JP" altLang="en-US"/>
              <a:t>増やす</a:t>
            </a:r>
            <a:endParaRPr lang="ja-JP" altLang="en-US"/>
          </a:p>
          <a:p>
            <a:r>
              <a:rPr lang="ja-JP" altLang="en-US">
                <a:solidFill>
                  <a:srgbClr val="FF0000"/>
                </a:solidFill>
              </a:rPr>
              <a:t>他同様</a:t>
            </a:r>
            <a:endParaRPr lang="ja-JP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979CC9A3-540F-42DE-94CF-09BCBF03C2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83855" y="387985"/>
            <a:ext cx="3632200" cy="646049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491490" y="37782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採用情報</a:t>
            </a:r>
            <a:endParaRPr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4814570" y="2479040"/>
            <a:ext cx="2733675" cy="9017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ボックス 5"/>
          <p:cNvSpPr txBox="1"/>
          <p:nvPr/>
        </p:nvSpPr>
        <p:spPr>
          <a:xfrm>
            <a:off x="2482215" y="1976120"/>
            <a:ext cx="256159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ほかの中見出しまわりの</a:t>
            </a:r>
            <a:endParaRPr lang="ja-JP" altLang="en-US"/>
          </a:p>
          <a:p>
            <a:r>
              <a:rPr lang="ja-JP" altLang="en-US"/>
              <a:t>余白、文字サイズ</a:t>
            </a:r>
            <a:endParaRPr lang="ja-JP" altLang="en-US"/>
          </a:p>
          <a:p>
            <a:r>
              <a:rPr lang="ja-JP" altLang="en-US"/>
              <a:t>修正のスタイルを適用</a:t>
            </a:r>
            <a:endParaRPr lang="ja-JP" altLang="en-US"/>
          </a:p>
        </p:txBody>
      </p:sp>
      <p:sp>
        <p:nvSpPr>
          <p:cNvPr id="10" name="四角形 9"/>
          <p:cNvSpPr/>
          <p:nvPr/>
        </p:nvSpPr>
        <p:spPr>
          <a:xfrm>
            <a:off x="7658100" y="1976120"/>
            <a:ext cx="3849370" cy="19304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A596CA12-6ECA-4F3C-A8CA-B40A8A74078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43520" y="324485"/>
            <a:ext cx="3490595" cy="6209030"/>
          </a:xfrm>
          <a:prstGeom prst="rect">
            <a:avLst/>
          </a:prstGeom>
        </p:spPr>
      </p:pic>
      <p:cxnSp>
        <p:nvCxnSpPr>
          <p:cNvPr id="4" name="直線コネクタ 3"/>
          <p:cNvCxnSpPr/>
          <p:nvPr/>
        </p:nvCxnSpPr>
        <p:spPr>
          <a:xfrm flipV="1">
            <a:off x="4914265" y="2940685"/>
            <a:ext cx="3457575" cy="34163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ボックス 4"/>
          <p:cNvSpPr txBox="1"/>
          <p:nvPr/>
        </p:nvSpPr>
        <p:spPr>
          <a:xfrm>
            <a:off x="2451735" y="3061335"/>
            <a:ext cx="25412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幅を広げる１２０％ぐらい</a:t>
            </a:r>
            <a:endParaRPr lang="ja-JP" altLang="en-US"/>
          </a:p>
        </p:txBody>
      </p:sp>
      <p:cxnSp>
        <p:nvCxnSpPr>
          <p:cNvPr id="6" name="直線コネクタ 5"/>
          <p:cNvCxnSpPr/>
          <p:nvPr/>
        </p:nvCxnSpPr>
        <p:spPr>
          <a:xfrm>
            <a:off x="4843780" y="3292475"/>
            <a:ext cx="3387090" cy="154749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ボックス 6"/>
          <p:cNvSpPr txBox="1"/>
          <p:nvPr/>
        </p:nvSpPr>
        <p:spPr>
          <a:xfrm>
            <a:off x="3547110" y="1789430"/>
            <a:ext cx="2575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余白７０％ぐらいに</a:t>
            </a:r>
            <a:endParaRPr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5506720" y="1548130"/>
            <a:ext cx="2874645" cy="24130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ボックス 2"/>
          <p:cNvSpPr txBox="1"/>
          <p:nvPr/>
        </p:nvSpPr>
        <p:spPr>
          <a:xfrm>
            <a:off x="491490" y="37782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特長</a:t>
            </a:r>
            <a:endParaRPr lang="ja-JP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CDF36D93-4C37-4086-ADB2-40503670A9D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3835" y="208915"/>
            <a:ext cx="3620770" cy="6440170"/>
          </a:xfrm>
          <a:prstGeom prst="rect">
            <a:avLst/>
          </a:prstGeom>
        </p:spPr>
      </p:pic>
      <p:cxnSp>
        <p:nvCxnSpPr>
          <p:cNvPr id="5" name="直線コネクタ 4"/>
          <p:cNvCxnSpPr/>
          <p:nvPr/>
        </p:nvCxnSpPr>
        <p:spPr>
          <a:xfrm>
            <a:off x="4442460" y="1564005"/>
            <a:ext cx="2733675" cy="9017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ボックス 5"/>
          <p:cNvSpPr txBox="1"/>
          <p:nvPr/>
        </p:nvSpPr>
        <p:spPr>
          <a:xfrm>
            <a:off x="2552065" y="1285875"/>
            <a:ext cx="20669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ja-JP"/>
              <a:t>PC</a:t>
            </a:r>
            <a:r>
              <a:rPr lang="ja-JP" altLang="en-US"/>
              <a:t>の修正後チェック</a:t>
            </a:r>
            <a:endParaRPr lang="ja-JP" altLang="en-US"/>
          </a:p>
        </p:txBody>
      </p:sp>
      <p:sp>
        <p:nvSpPr>
          <p:cNvPr id="3" name="テキストボックス 2"/>
          <p:cNvSpPr txBox="1"/>
          <p:nvPr/>
        </p:nvSpPr>
        <p:spPr>
          <a:xfrm>
            <a:off x="491490" y="37782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新着情報</a:t>
            </a:r>
            <a:endParaRPr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5064760" y="3152140"/>
            <a:ext cx="3155950" cy="5969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ボックス 6"/>
          <p:cNvSpPr txBox="1"/>
          <p:nvPr/>
        </p:nvSpPr>
        <p:spPr>
          <a:xfrm>
            <a:off x="3648075" y="3152140"/>
            <a:ext cx="3322320" cy="2584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余白つめる</a:t>
            </a:r>
            <a:endParaRPr lang="ja-JP" altLang="en-US"/>
          </a:p>
          <a:p>
            <a:endParaRPr lang="ja-JP" altLang="en-US"/>
          </a:p>
          <a:p>
            <a:endParaRPr lang="ja-JP" altLang="en-US"/>
          </a:p>
          <a:p>
            <a:r>
              <a:rPr lang="ja-JP" altLang="en-US"/>
              <a:t>余白開ける</a:t>
            </a:r>
            <a:endParaRPr lang="ja-JP" altLang="en-US"/>
          </a:p>
          <a:p>
            <a:endParaRPr lang="ja-JP" altLang="en-US" u="heavy"/>
          </a:p>
          <a:p>
            <a:endParaRPr lang="ja-JP" altLang="en-US" u="heavy"/>
          </a:p>
          <a:p>
            <a:r>
              <a:rPr lang="ja-JP" altLang="en-US"/>
              <a:t>罫線はほかで使っている</a:t>
            </a:r>
            <a:r>
              <a:rPr lang="en-US" altLang="ja-JP"/>
              <a:t>P30</a:t>
            </a:r>
            <a:r>
              <a:rPr lang="ja-JP" altLang="en-US"/>
              <a:t>など</a:t>
            </a:r>
            <a:endParaRPr lang="ja-JP" altLang="en-US"/>
          </a:p>
          <a:p>
            <a:r>
              <a:rPr lang="ja-JP" altLang="en-US"/>
              <a:t>枠線のグレー</a:t>
            </a:r>
            <a:endParaRPr lang="ja-JP" altLang="en-US"/>
          </a:p>
          <a:p>
            <a:endParaRPr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4773295" y="3956050"/>
            <a:ext cx="3387725" cy="28130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4900295" y="4364355"/>
            <a:ext cx="3260725" cy="57658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四角形 9"/>
          <p:cNvSpPr/>
          <p:nvPr/>
        </p:nvSpPr>
        <p:spPr>
          <a:xfrm>
            <a:off x="7678420" y="1714500"/>
            <a:ext cx="3849370" cy="101536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D2F22771-C811-4F5C-8BE3-8E1E17A964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50505" y="347345"/>
            <a:ext cx="3564255" cy="633984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491490" y="377825"/>
            <a:ext cx="19659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ビジネスオプション</a:t>
            </a:r>
            <a:endParaRPr lang="ja-JP" altLang="en-US"/>
          </a:p>
        </p:txBody>
      </p:sp>
      <p:sp>
        <p:nvSpPr>
          <p:cNvPr id="4" name="四角形 3"/>
          <p:cNvSpPr/>
          <p:nvPr/>
        </p:nvSpPr>
        <p:spPr>
          <a:xfrm>
            <a:off x="7738745" y="1412875"/>
            <a:ext cx="3728720" cy="91503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4874260" y="1564005"/>
            <a:ext cx="2733675" cy="9017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ボックス 5"/>
          <p:cNvSpPr txBox="1"/>
          <p:nvPr/>
        </p:nvSpPr>
        <p:spPr>
          <a:xfrm>
            <a:off x="4009390" y="1352550"/>
            <a:ext cx="27127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ほかのスタイルとあわせる</a:t>
            </a:r>
            <a:endParaRPr lang="ja-JP" altLang="en-US"/>
          </a:p>
        </p:txBody>
      </p:sp>
      <p:cxnSp>
        <p:nvCxnSpPr>
          <p:cNvPr id="7" name="直線コネクタ 6"/>
          <p:cNvCxnSpPr/>
          <p:nvPr/>
        </p:nvCxnSpPr>
        <p:spPr>
          <a:xfrm>
            <a:off x="3734435" y="4605655"/>
            <a:ext cx="5320030" cy="3365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ボックス 7"/>
          <p:cNvSpPr txBox="1"/>
          <p:nvPr/>
        </p:nvSpPr>
        <p:spPr>
          <a:xfrm>
            <a:off x="3020695" y="4404360"/>
            <a:ext cx="2582545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太字</a:t>
            </a:r>
            <a:endParaRPr lang="ja-JP" altLang="en-US"/>
          </a:p>
          <a:p>
            <a:endParaRPr lang="ja-JP" altLang="en-US"/>
          </a:p>
          <a:p>
            <a:r>
              <a:rPr lang="ja-JP" altLang="en-US"/>
              <a:t>文字サイズ１</a:t>
            </a:r>
            <a:r>
              <a:rPr lang="en-US" altLang="ja-JP"/>
              <a:t>PX</a:t>
            </a:r>
            <a:r>
              <a:rPr lang="ja-JP" altLang="en-US"/>
              <a:t>さげる</a:t>
            </a:r>
            <a:endParaRPr lang="ja-JP" altLang="en-US"/>
          </a:p>
          <a:p>
            <a:r>
              <a:rPr lang="ja-JP" altLang="en-US"/>
              <a:t>１</a:t>
            </a:r>
            <a:r>
              <a:rPr lang="en-US" altLang="ja-JP"/>
              <a:t>PX</a:t>
            </a:r>
            <a:r>
              <a:rPr lang="ja-JP" altLang="en-US"/>
              <a:t>文字位置を上に移動</a:t>
            </a:r>
            <a:endParaRPr lang="ja-JP" altLang="en-US"/>
          </a:p>
          <a:p>
            <a:r>
              <a:rPr lang="ja-JP" altLang="en-US"/>
              <a:t>太字</a:t>
            </a:r>
            <a:endParaRPr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>
            <a:off x="5416550" y="5202555"/>
            <a:ext cx="2804160" cy="2984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EFE5B146-0E76-45B8-979E-B83CA9C0C2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76845" y="158750"/>
            <a:ext cx="3677285" cy="654050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491490" y="377825"/>
            <a:ext cx="18345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インターネット</a:t>
            </a:r>
            <a:r>
              <a:rPr lang="en-US" altLang="ja-JP"/>
              <a:t>FAX</a:t>
            </a:r>
            <a:endParaRPr lang="en-US" altLang="ja-JP"/>
          </a:p>
        </p:txBody>
      </p:sp>
      <p:cxnSp>
        <p:nvCxnSpPr>
          <p:cNvPr id="4" name="直線コネクタ 3"/>
          <p:cNvCxnSpPr/>
          <p:nvPr/>
        </p:nvCxnSpPr>
        <p:spPr>
          <a:xfrm>
            <a:off x="3648075" y="3463290"/>
            <a:ext cx="6422390" cy="6032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ボックス 4"/>
          <p:cNvSpPr txBox="1"/>
          <p:nvPr/>
        </p:nvSpPr>
        <p:spPr>
          <a:xfrm>
            <a:off x="2150110" y="3308985"/>
            <a:ext cx="18649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スマホは写真とる</a:t>
            </a:r>
            <a:endParaRPr lang="ja-JP" altLang="en-US"/>
          </a:p>
        </p:txBody>
      </p:sp>
      <p:cxnSp>
        <p:nvCxnSpPr>
          <p:cNvPr id="6" name="直線コネクタ 5"/>
          <p:cNvCxnSpPr/>
          <p:nvPr/>
        </p:nvCxnSpPr>
        <p:spPr>
          <a:xfrm>
            <a:off x="4572635" y="2036445"/>
            <a:ext cx="3256280" cy="84391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ボックス 6"/>
          <p:cNvSpPr txBox="1"/>
          <p:nvPr/>
        </p:nvSpPr>
        <p:spPr>
          <a:xfrm>
            <a:off x="3547110" y="1789430"/>
            <a:ext cx="2575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これを中見出しに</a:t>
            </a:r>
            <a:endParaRPr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5356225" y="1976120"/>
            <a:ext cx="2874645" cy="24130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6C084254-4970-4EC6-A816-C3286B33C7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64195" y="517525"/>
            <a:ext cx="3180080" cy="565658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491490" y="377825"/>
            <a:ext cx="18345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インターネット</a:t>
            </a:r>
            <a:r>
              <a:rPr lang="en-US" altLang="ja-JP"/>
              <a:t>FAX</a:t>
            </a:r>
            <a:endParaRPr lang="en-US" altLang="ja-JP"/>
          </a:p>
        </p:txBody>
      </p:sp>
      <p:cxnSp>
        <p:nvCxnSpPr>
          <p:cNvPr id="4" name="直線コネクタ 3"/>
          <p:cNvCxnSpPr/>
          <p:nvPr/>
        </p:nvCxnSpPr>
        <p:spPr>
          <a:xfrm>
            <a:off x="2266950" y="2447925"/>
            <a:ext cx="6422390" cy="6032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ボックス 4"/>
          <p:cNvSpPr txBox="1"/>
          <p:nvPr/>
        </p:nvSpPr>
        <p:spPr>
          <a:xfrm>
            <a:off x="768985" y="2293620"/>
            <a:ext cx="186499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スマホは写真とる</a:t>
            </a:r>
            <a:endParaRPr lang="ja-JP" altLang="en-US"/>
          </a:p>
          <a:p>
            <a:r>
              <a:rPr lang="ja-JP" altLang="en-US"/>
              <a:t>以下同</a:t>
            </a:r>
            <a:endParaRPr lang="ja-JP" altLang="en-US"/>
          </a:p>
        </p:txBody>
      </p:sp>
      <p:cxnSp>
        <p:nvCxnSpPr>
          <p:cNvPr id="6" name="直線コネクタ 5"/>
          <p:cNvCxnSpPr/>
          <p:nvPr/>
        </p:nvCxnSpPr>
        <p:spPr>
          <a:xfrm>
            <a:off x="5306060" y="1483360"/>
            <a:ext cx="3307080" cy="38227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ボックス 6"/>
          <p:cNvSpPr txBox="1"/>
          <p:nvPr/>
        </p:nvSpPr>
        <p:spPr>
          <a:xfrm>
            <a:off x="4039870" y="1322705"/>
            <a:ext cx="222250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文字サイズ２</a:t>
            </a:r>
            <a:r>
              <a:rPr lang="en-US" altLang="ja-JP"/>
              <a:t>PX</a:t>
            </a:r>
            <a:r>
              <a:rPr lang="ja-JP" altLang="en-US"/>
              <a:t>大きく</a:t>
            </a:r>
            <a:endParaRPr lang="ja-JP" altLang="en-US"/>
          </a:p>
          <a:p>
            <a:endParaRPr lang="ja-JP" altLang="en-US"/>
          </a:p>
          <a:p>
            <a:r>
              <a:rPr lang="ja-JP" altLang="en-US"/>
              <a:t>余白１３０％ぐらい</a:t>
            </a:r>
            <a:endParaRPr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5778500" y="1724660"/>
            <a:ext cx="2814320" cy="35179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6029325" y="3418840"/>
            <a:ext cx="3187065" cy="17526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6262370" y="4725670"/>
            <a:ext cx="2823210" cy="10477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ボックス 10"/>
          <p:cNvSpPr txBox="1"/>
          <p:nvPr/>
        </p:nvSpPr>
        <p:spPr>
          <a:xfrm>
            <a:off x="4338320" y="3216910"/>
            <a:ext cx="19240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きゅうくつなので</a:t>
            </a:r>
            <a:endParaRPr lang="ja-JP" altLang="en-US"/>
          </a:p>
          <a:p>
            <a:r>
              <a:rPr lang="ja-JP" altLang="en-US"/>
              <a:t>余白１３０％ぐらい</a:t>
            </a:r>
            <a:endParaRPr lang="ja-JP" altLang="en-US"/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4274820" y="4549775"/>
            <a:ext cx="19240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きゅうくつなので</a:t>
            </a:r>
            <a:endParaRPr lang="ja-JP" altLang="en-US"/>
          </a:p>
          <a:p>
            <a:r>
              <a:rPr lang="ja-JP" altLang="en-US"/>
              <a:t>余白１３０％ぐらい</a:t>
            </a:r>
            <a:endParaRPr lang="ja-JP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A46206AA-4687-4C55-8E4E-F83CBCCF2B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91475" y="378460"/>
            <a:ext cx="3332480" cy="5927090"/>
          </a:xfrm>
          <a:prstGeom prst="rect">
            <a:avLst/>
          </a:prstGeom>
        </p:spPr>
      </p:pic>
      <p:cxnSp>
        <p:nvCxnSpPr>
          <p:cNvPr id="6" name="直線コネクタ 5"/>
          <p:cNvCxnSpPr/>
          <p:nvPr/>
        </p:nvCxnSpPr>
        <p:spPr>
          <a:xfrm>
            <a:off x="4814570" y="2807970"/>
            <a:ext cx="2733675" cy="9017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ボックス 6"/>
          <p:cNvSpPr txBox="1"/>
          <p:nvPr/>
        </p:nvSpPr>
        <p:spPr>
          <a:xfrm>
            <a:off x="2482215" y="1976120"/>
            <a:ext cx="256159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ほかの中見出しまわりの</a:t>
            </a:r>
            <a:endParaRPr lang="ja-JP" altLang="en-US"/>
          </a:p>
          <a:p>
            <a:r>
              <a:rPr lang="ja-JP" altLang="en-US"/>
              <a:t>余白、文字サイズ</a:t>
            </a:r>
            <a:endParaRPr lang="ja-JP" altLang="en-US"/>
          </a:p>
          <a:p>
            <a:r>
              <a:rPr lang="ja-JP" altLang="en-US"/>
              <a:t>修正のスタイルを適用</a:t>
            </a:r>
            <a:endParaRPr lang="ja-JP" altLang="en-US"/>
          </a:p>
        </p:txBody>
      </p:sp>
      <p:sp>
        <p:nvSpPr>
          <p:cNvPr id="10" name="四角形 9"/>
          <p:cNvSpPr/>
          <p:nvPr/>
        </p:nvSpPr>
        <p:spPr>
          <a:xfrm>
            <a:off x="7658100" y="2679065"/>
            <a:ext cx="3879850" cy="171958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5" name="テキストボックス 4"/>
          <p:cNvSpPr txBox="1"/>
          <p:nvPr/>
        </p:nvSpPr>
        <p:spPr>
          <a:xfrm>
            <a:off x="491490" y="37782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利用規約</a:t>
            </a:r>
            <a:endParaRPr lang="ja-JP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C35C7BF1-7C66-46D4-935C-02E1441E1F7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6910" y="439420"/>
            <a:ext cx="3208020" cy="570611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491490" y="37782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秘書代行</a:t>
            </a:r>
            <a:endParaRPr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3648075" y="3463290"/>
            <a:ext cx="6422390" cy="6032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ボックス 4"/>
          <p:cNvSpPr txBox="1"/>
          <p:nvPr/>
        </p:nvSpPr>
        <p:spPr>
          <a:xfrm>
            <a:off x="2451735" y="3061335"/>
            <a:ext cx="18649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スマホは写真とる</a:t>
            </a:r>
            <a:endParaRPr lang="ja-JP" altLang="en-US"/>
          </a:p>
        </p:txBody>
      </p:sp>
      <p:cxnSp>
        <p:nvCxnSpPr>
          <p:cNvPr id="6" name="直線コネクタ 5"/>
          <p:cNvCxnSpPr/>
          <p:nvPr/>
        </p:nvCxnSpPr>
        <p:spPr>
          <a:xfrm>
            <a:off x="4572635" y="2036445"/>
            <a:ext cx="3738880" cy="46228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ボックス 6"/>
          <p:cNvSpPr txBox="1"/>
          <p:nvPr/>
        </p:nvSpPr>
        <p:spPr>
          <a:xfrm>
            <a:off x="3547110" y="1789430"/>
            <a:ext cx="2575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これを中見出しに</a:t>
            </a:r>
            <a:endParaRPr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5356225" y="1976120"/>
            <a:ext cx="2874645" cy="24130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2D914D4F-AE24-46B0-8BE8-CE7BD0F5EBD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80375" y="357505"/>
            <a:ext cx="3615055" cy="6430645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491490" y="37782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秘書電話代行</a:t>
            </a:r>
            <a:endParaRPr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2045970" y="2337435"/>
            <a:ext cx="6422390" cy="6032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ボックス 4"/>
          <p:cNvSpPr txBox="1"/>
          <p:nvPr/>
        </p:nvSpPr>
        <p:spPr>
          <a:xfrm>
            <a:off x="548005" y="2183130"/>
            <a:ext cx="186499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スマホは写真とる</a:t>
            </a:r>
            <a:endParaRPr lang="ja-JP" altLang="en-US"/>
          </a:p>
          <a:p>
            <a:r>
              <a:rPr lang="ja-JP" altLang="en-US"/>
              <a:t>以下同</a:t>
            </a:r>
            <a:endParaRPr lang="ja-JP" altLang="en-US"/>
          </a:p>
        </p:txBody>
      </p:sp>
      <p:cxnSp>
        <p:nvCxnSpPr>
          <p:cNvPr id="6" name="直線コネクタ 5"/>
          <p:cNvCxnSpPr/>
          <p:nvPr/>
        </p:nvCxnSpPr>
        <p:spPr>
          <a:xfrm>
            <a:off x="5085080" y="1372870"/>
            <a:ext cx="3307080" cy="38227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ボックス 6"/>
          <p:cNvSpPr txBox="1"/>
          <p:nvPr/>
        </p:nvSpPr>
        <p:spPr>
          <a:xfrm>
            <a:off x="3818890" y="1212215"/>
            <a:ext cx="222250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文字サイズ２</a:t>
            </a:r>
            <a:r>
              <a:rPr lang="en-US" altLang="ja-JP"/>
              <a:t>PX</a:t>
            </a:r>
            <a:r>
              <a:rPr lang="ja-JP" altLang="en-US"/>
              <a:t>大きく</a:t>
            </a:r>
            <a:endParaRPr lang="ja-JP" altLang="en-US"/>
          </a:p>
          <a:p>
            <a:endParaRPr lang="ja-JP" altLang="en-US"/>
          </a:p>
          <a:p>
            <a:r>
              <a:rPr lang="ja-JP" altLang="en-US"/>
              <a:t>余白１３０％ぐらい</a:t>
            </a:r>
            <a:endParaRPr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5557520" y="1614170"/>
            <a:ext cx="2814320" cy="35179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6230620" y="3221990"/>
            <a:ext cx="3508375" cy="2032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6041390" y="4615180"/>
            <a:ext cx="3508375" cy="2032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ボックス 10"/>
          <p:cNvSpPr txBox="1"/>
          <p:nvPr/>
        </p:nvSpPr>
        <p:spPr>
          <a:xfrm>
            <a:off x="4117340" y="3106420"/>
            <a:ext cx="19240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きゅうくつなので</a:t>
            </a:r>
            <a:endParaRPr lang="ja-JP" altLang="en-US"/>
          </a:p>
          <a:p>
            <a:r>
              <a:rPr lang="ja-JP" altLang="en-US"/>
              <a:t>余白１３０％ぐらい</a:t>
            </a:r>
            <a:endParaRPr lang="ja-JP" altLang="en-US"/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4053840" y="4439285"/>
            <a:ext cx="19240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きゅうくつなので</a:t>
            </a:r>
            <a:endParaRPr lang="ja-JP" altLang="en-US"/>
          </a:p>
          <a:p>
            <a:r>
              <a:rPr lang="ja-JP" altLang="en-US"/>
              <a:t>余白１３０％ぐらい</a:t>
            </a:r>
            <a:endParaRPr lang="ja-JP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A1B07226-D9EC-435E-B9B3-F3ADD0532C0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40675" y="600075"/>
            <a:ext cx="3180080" cy="565721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491490" y="377825"/>
            <a:ext cx="20586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ja-JP" altLang="en-US"/>
              <a:t>電話番号オプション</a:t>
            </a:r>
            <a:endParaRPr lang="ja-JP" altLang="en-US"/>
          </a:p>
        </p:txBody>
      </p:sp>
      <p:sp>
        <p:nvSpPr>
          <p:cNvPr id="4" name="四角形 3"/>
          <p:cNvSpPr/>
          <p:nvPr/>
        </p:nvSpPr>
        <p:spPr>
          <a:xfrm>
            <a:off x="7738745" y="1412875"/>
            <a:ext cx="3728720" cy="91503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4874260" y="1564005"/>
            <a:ext cx="2733675" cy="9017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ボックス 5"/>
          <p:cNvSpPr txBox="1"/>
          <p:nvPr/>
        </p:nvSpPr>
        <p:spPr>
          <a:xfrm>
            <a:off x="4009390" y="1352550"/>
            <a:ext cx="27127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ほかのスタイルとあわせる</a:t>
            </a:r>
            <a:endParaRPr lang="ja-JP" altLang="en-US"/>
          </a:p>
        </p:txBody>
      </p:sp>
      <p:cxnSp>
        <p:nvCxnSpPr>
          <p:cNvPr id="7" name="直線コネクタ 6"/>
          <p:cNvCxnSpPr/>
          <p:nvPr/>
        </p:nvCxnSpPr>
        <p:spPr>
          <a:xfrm>
            <a:off x="3734435" y="4705985"/>
            <a:ext cx="5320030" cy="3365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ボックス 7"/>
          <p:cNvSpPr txBox="1"/>
          <p:nvPr/>
        </p:nvSpPr>
        <p:spPr>
          <a:xfrm>
            <a:off x="3020695" y="4404360"/>
            <a:ext cx="2582545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太字</a:t>
            </a:r>
            <a:endParaRPr lang="ja-JP" altLang="en-US"/>
          </a:p>
          <a:p>
            <a:endParaRPr lang="ja-JP" altLang="en-US"/>
          </a:p>
          <a:p>
            <a:r>
              <a:rPr lang="ja-JP" altLang="en-US"/>
              <a:t>文字サイズ１</a:t>
            </a:r>
            <a:r>
              <a:rPr lang="en-US" altLang="ja-JP"/>
              <a:t>PX</a:t>
            </a:r>
            <a:r>
              <a:rPr lang="ja-JP" altLang="en-US"/>
              <a:t>さげる</a:t>
            </a:r>
            <a:endParaRPr lang="ja-JP" altLang="en-US"/>
          </a:p>
          <a:p>
            <a:r>
              <a:rPr lang="ja-JP" altLang="en-US"/>
              <a:t>１</a:t>
            </a:r>
            <a:r>
              <a:rPr lang="en-US" altLang="ja-JP"/>
              <a:t>PX</a:t>
            </a:r>
            <a:r>
              <a:rPr lang="ja-JP" altLang="en-US"/>
              <a:t>文字位置を上に移動</a:t>
            </a:r>
            <a:endParaRPr lang="ja-JP" altLang="en-US"/>
          </a:p>
          <a:p>
            <a:r>
              <a:rPr lang="ja-JP" altLang="en-US"/>
              <a:t>太字</a:t>
            </a:r>
            <a:endParaRPr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>
            <a:off x="5416550" y="5202555"/>
            <a:ext cx="2804160" cy="2984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C2E967AA-611D-448C-882C-7A1ADD7BAC8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01025" y="248920"/>
            <a:ext cx="3575685" cy="636016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491490" y="377825"/>
            <a:ext cx="4140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ja-JP"/>
              <a:t>03</a:t>
            </a:r>
            <a:endParaRPr lang="en-US" altLang="ja-JP"/>
          </a:p>
        </p:txBody>
      </p:sp>
      <p:sp>
        <p:nvSpPr>
          <p:cNvPr id="4" name="四角形 3"/>
          <p:cNvSpPr/>
          <p:nvPr/>
        </p:nvSpPr>
        <p:spPr>
          <a:xfrm>
            <a:off x="7738745" y="1412875"/>
            <a:ext cx="4290695" cy="170878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4874260" y="1564005"/>
            <a:ext cx="2733675" cy="9017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ボックス 5"/>
          <p:cNvSpPr txBox="1"/>
          <p:nvPr/>
        </p:nvSpPr>
        <p:spPr>
          <a:xfrm>
            <a:off x="4009390" y="1352550"/>
            <a:ext cx="11087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ja-JP"/>
              <a:t>PC</a:t>
            </a:r>
            <a:r>
              <a:rPr lang="ja-JP" altLang="en-US"/>
              <a:t>修正後</a:t>
            </a:r>
            <a:endParaRPr lang="ja-JP" altLang="en-US"/>
          </a:p>
        </p:txBody>
      </p:sp>
      <p:cxnSp>
        <p:nvCxnSpPr>
          <p:cNvPr id="7" name="直線コネクタ 6"/>
          <p:cNvCxnSpPr/>
          <p:nvPr/>
        </p:nvCxnSpPr>
        <p:spPr>
          <a:xfrm>
            <a:off x="4833620" y="3644265"/>
            <a:ext cx="3538220" cy="3048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ボックス 7"/>
          <p:cNvSpPr txBox="1"/>
          <p:nvPr/>
        </p:nvSpPr>
        <p:spPr>
          <a:xfrm>
            <a:off x="3366135" y="3704590"/>
            <a:ext cx="18649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スマホは写真とる</a:t>
            </a:r>
            <a:endParaRPr lang="ja-JP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BB098EE6-03A9-41BF-A703-B729BA564C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76895" y="701040"/>
            <a:ext cx="3067050" cy="545528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491490" y="377825"/>
            <a:ext cx="4140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ja-JP"/>
              <a:t>03</a:t>
            </a:r>
            <a:endParaRPr lang="en-US" altLang="ja-JP"/>
          </a:p>
        </p:txBody>
      </p:sp>
      <p:cxnSp>
        <p:nvCxnSpPr>
          <p:cNvPr id="4" name="直線コネクタ 3"/>
          <p:cNvCxnSpPr/>
          <p:nvPr/>
        </p:nvCxnSpPr>
        <p:spPr>
          <a:xfrm flipV="1">
            <a:off x="2146300" y="2649220"/>
            <a:ext cx="6477000" cy="18034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ボックス 2"/>
          <p:cNvSpPr txBox="1"/>
          <p:nvPr/>
        </p:nvSpPr>
        <p:spPr>
          <a:xfrm>
            <a:off x="648335" y="2675255"/>
            <a:ext cx="186499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スマホは写真とる</a:t>
            </a:r>
            <a:endParaRPr lang="ja-JP" altLang="en-US"/>
          </a:p>
          <a:p>
            <a:r>
              <a:rPr lang="ja-JP" altLang="en-US"/>
              <a:t>以下同</a:t>
            </a:r>
            <a:endParaRPr lang="ja-JP" altLang="en-US"/>
          </a:p>
        </p:txBody>
      </p:sp>
      <p:cxnSp>
        <p:nvCxnSpPr>
          <p:cNvPr id="6" name="直線コネクタ 5"/>
          <p:cNvCxnSpPr/>
          <p:nvPr/>
        </p:nvCxnSpPr>
        <p:spPr>
          <a:xfrm>
            <a:off x="5165090" y="1674495"/>
            <a:ext cx="3307080" cy="38227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ボックス 6"/>
          <p:cNvSpPr txBox="1"/>
          <p:nvPr/>
        </p:nvSpPr>
        <p:spPr>
          <a:xfrm>
            <a:off x="3919220" y="1513840"/>
            <a:ext cx="222250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文字サイズ２</a:t>
            </a:r>
            <a:r>
              <a:rPr lang="en-US" altLang="ja-JP"/>
              <a:t>PX</a:t>
            </a:r>
            <a:r>
              <a:rPr lang="ja-JP" altLang="en-US"/>
              <a:t>大きく</a:t>
            </a:r>
            <a:endParaRPr lang="ja-JP" altLang="en-US"/>
          </a:p>
          <a:p>
            <a:endParaRPr lang="ja-JP" altLang="en-US"/>
          </a:p>
          <a:p>
            <a:r>
              <a:rPr lang="ja-JP" altLang="en-US"/>
              <a:t>余白１３０％ぐらい</a:t>
            </a:r>
            <a:endParaRPr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5657850" y="1915795"/>
            <a:ext cx="2814320" cy="35179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6141720" y="4223385"/>
            <a:ext cx="3508375" cy="2032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6141720" y="5107305"/>
            <a:ext cx="3508375" cy="2032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ボックス 10"/>
          <p:cNvSpPr txBox="1"/>
          <p:nvPr/>
        </p:nvSpPr>
        <p:spPr>
          <a:xfrm>
            <a:off x="4298315" y="3819525"/>
            <a:ext cx="19240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きゅうくつなので</a:t>
            </a:r>
            <a:endParaRPr lang="ja-JP" altLang="en-US"/>
          </a:p>
          <a:p>
            <a:r>
              <a:rPr lang="ja-JP" altLang="en-US"/>
              <a:t>余白１３０％ぐらい</a:t>
            </a:r>
            <a:endParaRPr lang="ja-JP" altLang="en-US"/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4154170" y="4931410"/>
            <a:ext cx="19240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きゅうくつなので</a:t>
            </a:r>
            <a:endParaRPr lang="ja-JP" altLang="en-US"/>
          </a:p>
          <a:p>
            <a:r>
              <a:rPr lang="ja-JP" altLang="en-US"/>
              <a:t>余白１３０％ぐらい</a:t>
            </a:r>
            <a:endParaRPr lang="ja-JP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50A0BDEF-E53A-4297-9357-7B35EA2583B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6365" y="367665"/>
            <a:ext cx="3174365" cy="564642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491490" y="377825"/>
            <a:ext cx="8712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ja-JP"/>
              <a:t>03</a:t>
            </a:r>
            <a:r>
              <a:rPr lang="ja-JP" altLang="en-US"/>
              <a:t>番号</a:t>
            </a:r>
            <a:endParaRPr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4954270" y="3654425"/>
            <a:ext cx="3457575" cy="16065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コネクタ 3"/>
          <p:cNvCxnSpPr/>
          <p:nvPr/>
        </p:nvCxnSpPr>
        <p:spPr>
          <a:xfrm>
            <a:off x="5492750" y="2776220"/>
            <a:ext cx="3457575" cy="16065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ボックス 5"/>
          <p:cNvSpPr txBox="1"/>
          <p:nvPr/>
        </p:nvSpPr>
        <p:spPr>
          <a:xfrm>
            <a:off x="3305810" y="2672715"/>
            <a:ext cx="26619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本文文字サイズ１</a:t>
            </a:r>
            <a:r>
              <a:rPr lang="en-US" altLang="ja-JP"/>
              <a:t>PX</a:t>
            </a:r>
            <a:r>
              <a:rPr lang="ja-JP" altLang="en-US"/>
              <a:t>小さく</a:t>
            </a:r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3171190" y="3446780"/>
            <a:ext cx="26619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本文文字サイズ１</a:t>
            </a:r>
            <a:r>
              <a:rPr lang="en-US" altLang="ja-JP"/>
              <a:t>PX</a:t>
            </a:r>
            <a:r>
              <a:rPr lang="ja-JP" altLang="en-US"/>
              <a:t>小さく</a:t>
            </a:r>
            <a:endParaRPr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>
            <a:off x="4488180" y="4404360"/>
            <a:ext cx="3457575" cy="16065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ボックス 8"/>
          <p:cNvSpPr txBox="1"/>
          <p:nvPr/>
        </p:nvSpPr>
        <p:spPr>
          <a:xfrm>
            <a:off x="2705100" y="4196715"/>
            <a:ext cx="26619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本文文字サイズ１</a:t>
            </a:r>
            <a:r>
              <a:rPr lang="en-US" altLang="ja-JP"/>
              <a:t>PX</a:t>
            </a:r>
            <a:r>
              <a:rPr lang="ja-JP" altLang="en-US"/>
              <a:t>小さく</a:t>
            </a:r>
            <a:endParaRPr lang="ja-JP" altLang="en-US"/>
          </a:p>
        </p:txBody>
      </p:sp>
      <p:cxnSp>
        <p:nvCxnSpPr>
          <p:cNvPr id="10" name="直線コネクタ 9"/>
          <p:cNvCxnSpPr/>
          <p:nvPr/>
        </p:nvCxnSpPr>
        <p:spPr>
          <a:xfrm>
            <a:off x="4793615" y="1965960"/>
            <a:ext cx="3105785" cy="18097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ボックス 10"/>
          <p:cNvSpPr txBox="1"/>
          <p:nvPr/>
        </p:nvSpPr>
        <p:spPr>
          <a:xfrm>
            <a:off x="3205480" y="1965960"/>
            <a:ext cx="19240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余白１２０％ぐらい</a:t>
            </a:r>
            <a:endParaRPr lang="ja-JP" altLang="en-US"/>
          </a:p>
        </p:txBody>
      </p:sp>
      <p:cxnSp>
        <p:nvCxnSpPr>
          <p:cNvPr id="12" name="直線コネクタ 11"/>
          <p:cNvCxnSpPr/>
          <p:nvPr/>
        </p:nvCxnSpPr>
        <p:spPr>
          <a:xfrm>
            <a:off x="5054600" y="1413510"/>
            <a:ext cx="2995295" cy="17018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ボックス 12"/>
          <p:cNvSpPr txBox="1"/>
          <p:nvPr/>
        </p:nvSpPr>
        <p:spPr>
          <a:xfrm>
            <a:off x="3890645" y="1314450"/>
            <a:ext cx="10439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小見出し</a:t>
            </a:r>
            <a:endParaRPr lang="ja-JP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42B36722-66A7-4BD0-9789-6C28E9F907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40040" y="572135"/>
            <a:ext cx="3212465" cy="5713730"/>
          </a:xfrm>
          <a:prstGeom prst="rect">
            <a:avLst/>
          </a:prstGeom>
        </p:spPr>
      </p:pic>
      <p:cxnSp>
        <p:nvCxnSpPr>
          <p:cNvPr id="8" name="直線コネクタ 7"/>
          <p:cNvCxnSpPr/>
          <p:nvPr/>
        </p:nvCxnSpPr>
        <p:spPr>
          <a:xfrm>
            <a:off x="4803140" y="2157095"/>
            <a:ext cx="3286760" cy="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ボックス 4"/>
          <p:cNvSpPr txBox="1"/>
          <p:nvPr/>
        </p:nvSpPr>
        <p:spPr>
          <a:xfrm>
            <a:off x="491490" y="377825"/>
            <a:ext cx="8712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ja-JP"/>
              <a:t>03</a:t>
            </a:r>
            <a:r>
              <a:rPr lang="ja-JP" altLang="en-US"/>
              <a:t>番号</a:t>
            </a:r>
            <a:endParaRPr lang="ja-JP" altLang="en-US"/>
          </a:p>
        </p:txBody>
      </p:sp>
      <p:sp>
        <p:nvSpPr>
          <p:cNvPr id="3" name="テキストボックス 2"/>
          <p:cNvSpPr txBox="1"/>
          <p:nvPr/>
        </p:nvSpPr>
        <p:spPr>
          <a:xfrm>
            <a:off x="3705860" y="2197100"/>
            <a:ext cx="17062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緑の枠線</a:t>
            </a:r>
            <a:endParaRPr lang="ja-JP" altLang="en-US"/>
          </a:p>
          <a:p>
            <a:r>
              <a:rPr lang="ja-JP" altLang="en-US"/>
              <a:t>緑の文字、罫線</a:t>
            </a:r>
            <a:endParaRPr lang="ja-JP" altLang="en-US"/>
          </a:p>
        </p:txBody>
      </p:sp>
      <p:cxnSp>
        <p:nvCxnSpPr>
          <p:cNvPr id="4" name="直線コネクタ 3"/>
          <p:cNvCxnSpPr>
            <a:stCxn id="3" idx="3"/>
          </p:cNvCxnSpPr>
          <p:nvPr/>
        </p:nvCxnSpPr>
        <p:spPr>
          <a:xfrm flipV="1">
            <a:off x="5412105" y="2267585"/>
            <a:ext cx="3488055" cy="25209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四角形 5"/>
          <p:cNvSpPr/>
          <p:nvPr/>
        </p:nvSpPr>
        <p:spPr>
          <a:xfrm>
            <a:off x="8230870" y="1986280"/>
            <a:ext cx="2684145" cy="35179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cxnSp>
        <p:nvCxnSpPr>
          <p:cNvPr id="7" name="直線コネクタ 6"/>
          <p:cNvCxnSpPr/>
          <p:nvPr/>
        </p:nvCxnSpPr>
        <p:spPr>
          <a:xfrm flipV="1">
            <a:off x="5527040" y="3583940"/>
            <a:ext cx="2874645" cy="4000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ボックス 8"/>
          <p:cNvSpPr txBox="1"/>
          <p:nvPr/>
        </p:nvSpPr>
        <p:spPr>
          <a:xfrm>
            <a:off x="4160520" y="3543935"/>
            <a:ext cx="19240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余白１３０％ぐらい</a:t>
            </a:r>
            <a:endParaRPr lang="ja-JP" altLang="en-US"/>
          </a:p>
        </p:txBody>
      </p:sp>
      <p:cxnSp>
        <p:nvCxnSpPr>
          <p:cNvPr id="10" name="直線コネクタ 9"/>
          <p:cNvCxnSpPr/>
          <p:nvPr/>
        </p:nvCxnSpPr>
        <p:spPr>
          <a:xfrm>
            <a:off x="5054600" y="1413510"/>
            <a:ext cx="2995295" cy="17018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ボックス 10"/>
          <p:cNvSpPr txBox="1"/>
          <p:nvPr/>
        </p:nvSpPr>
        <p:spPr>
          <a:xfrm>
            <a:off x="3890645" y="1314450"/>
            <a:ext cx="10439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小見出し</a:t>
            </a:r>
            <a:endParaRPr lang="ja-JP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6D3D6D50-5F65-4D98-80A6-27E67CD43D6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7340" y="354330"/>
            <a:ext cx="3456940" cy="614870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491490" y="377825"/>
            <a:ext cx="9867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ja-JP"/>
              <a:t>050</a:t>
            </a:r>
            <a:r>
              <a:rPr lang="ja-JP" altLang="en-US"/>
              <a:t>番号</a:t>
            </a:r>
            <a:endParaRPr lang="ja-JP" altLang="en-US"/>
          </a:p>
        </p:txBody>
      </p:sp>
      <p:sp>
        <p:nvSpPr>
          <p:cNvPr id="4" name="四角形 3"/>
          <p:cNvSpPr/>
          <p:nvPr/>
        </p:nvSpPr>
        <p:spPr>
          <a:xfrm>
            <a:off x="7655560" y="1724660"/>
            <a:ext cx="3728720" cy="19304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4723130" y="1875790"/>
            <a:ext cx="2733675" cy="9017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ボックス 5"/>
          <p:cNvSpPr txBox="1"/>
          <p:nvPr/>
        </p:nvSpPr>
        <p:spPr>
          <a:xfrm>
            <a:off x="3858260" y="1664335"/>
            <a:ext cx="27127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ほかのスタイルとあわせる</a:t>
            </a:r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2341245" y="2468245"/>
            <a:ext cx="11087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ja-JP"/>
              <a:t>PC</a:t>
            </a:r>
            <a:r>
              <a:rPr lang="ja-JP" altLang="en-US"/>
              <a:t>修正後</a:t>
            </a:r>
            <a:endParaRPr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>
            <a:off x="3898900" y="2830195"/>
            <a:ext cx="3286760" cy="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4025900" y="2957195"/>
            <a:ext cx="3742690" cy="197358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06AC483E-EB7D-42C0-9854-A190030C24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53705" y="297815"/>
            <a:ext cx="3360420" cy="5977890"/>
          </a:xfrm>
          <a:prstGeom prst="rect">
            <a:avLst/>
          </a:prstGeom>
        </p:spPr>
      </p:pic>
      <p:sp>
        <p:nvSpPr>
          <p:cNvPr id="11" name="テキストボックス 10"/>
          <p:cNvSpPr txBox="1"/>
          <p:nvPr/>
        </p:nvSpPr>
        <p:spPr>
          <a:xfrm>
            <a:off x="4117340" y="3106420"/>
            <a:ext cx="242062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本文行間に</a:t>
            </a:r>
            <a:endParaRPr lang="ja-JP" altLang="en-US"/>
          </a:p>
          <a:p>
            <a:endParaRPr lang="ja-JP" altLang="en-US"/>
          </a:p>
          <a:p>
            <a:r>
              <a:rPr lang="ja-JP" altLang="en-US"/>
              <a:t>注記は本文文字サイズ</a:t>
            </a:r>
            <a:endParaRPr lang="ja-JP" altLang="en-US"/>
          </a:p>
          <a:p>
            <a:r>
              <a:rPr lang="ja-JP" altLang="en-US"/>
              <a:t>マイナス１</a:t>
            </a:r>
            <a:r>
              <a:rPr lang="en-US" altLang="ja-JP"/>
              <a:t>PX</a:t>
            </a:r>
            <a:endParaRPr lang="en-US" altLang="ja-JP"/>
          </a:p>
        </p:txBody>
      </p:sp>
      <p:sp>
        <p:nvSpPr>
          <p:cNvPr id="3" name="テキストボックス 2"/>
          <p:cNvSpPr txBox="1"/>
          <p:nvPr/>
        </p:nvSpPr>
        <p:spPr>
          <a:xfrm>
            <a:off x="491490" y="377825"/>
            <a:ext cx="9867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ja-JP"/>
              <a:t>050</a:t>
            </a:r>
            <a:r>
              <a:rPr lang="ja-JP" altLang="en-US"/>
              <a:t>電話</a:t>
            </a:r>
            <a:endParaRPr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5668010" y="3312795"/>
            <a:ext cx="2352040" cy="62293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ボックス 4"/>
          <p:cNvSpPr txBox="1"/>
          <p:nvPr/>
        </p:nvSpPr>
        <p:spPr>
          <a:xfrm>
            <a:off x="3888740" y="840105"/>
            <a:ext cx="207391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表組内</a:t>
            </a:r>
            <a:endParaRPr lang="ja-JP" altLang="en-US"/>
          </a:p>
          <a:p>
            <a:r>
              <a:rPr lang="ja-JP" altLang="en-US"/>
              <a:t>本文文字サイズ</a:t>
            </a:r>
            <a:endParaRPr lang="ja-JP" altLang="en-US"/>
          </a:p>
          <a:p>
            <a:r>
              <a:rPr lang="ja-JP" altLang="en-US"/>
              <a:t>注記はマイナス１</a:t>
            </a:r>
            <a:r>
              <a:rPr lang="en-US" altLang="ja-JP"/>
              <a:t>PX</a:t>
            </a:r>
            <a:endParaRPr lang="en-US" altLang="ja-JP"/>
          </a:p>
          <a:p>
            <a:endParaRPr lang="en-US" altLang="ja-JP"/>
          </a:p>
          <a:p>
            <a:r>
              <a:rPr lang="en-US" altLang="ja-JP"/>
              <a:t>PC</a:t>
            </a:r>
            <a:r>
              <a:rPr lang="ja-JP" altLang="en-US"/>
              <a:t>の修正を反映</a:t>
            </a:r>
            <a:endParaRPr lang="ja-JP" altLang="en-US"/>
          </a:p>
        </p:txBody>
      </p:sp>
      <p:cxnSp>
        <p:nvCxnSpPr>
          <p:cNvPr id="6" name="直線コネクタ 5"/>
          <p:cNvCxnSpPr/>
          <p:nvPr/>
        </p:nvCxnSpPr>
        <p:spPr>
          <a:xfrm flipV="1">
            <a:off x="6170295" y="1845310"/>
            <a:ext cx="1899920" cy="7048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4072CCC2-C0A0-4D34-8674-2886A73CB5C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45450" y="649605"/>
            <a:ext cx="3338830" cy="593852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491490" y="377825"/>
            <a:ext cx="5295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ja-JP"/>
              <a:t>050</a:t>
            </a:r>
            <a:endParaRPr lang="en-US" altLang="ja-JP"/>
          </a:p>
        </p:txBody>
      </p:sp>
      <p:cxnSp>
        <p:nvCxnSpPr>
          <p:cNvPr id="3" name="直線コネクタ 2"/>
          <p:cNvCxnSpPr/>
          <p:nvPr/>
        </p:nvCxnSpPr>
        <p:spPr>
          <a:xfrm>
            <a:off x="4793615" y="2267585"/>
            <a:ext cx="3246755" cy="1968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ボックス 3"/>
          <p:cNvSpPr txBox="1"/>
          <p:nvPr/>
        </p:nvSpPr>
        <p:spPr>
          <a:xfrm>
            <a:off x="3738245" y="2207260"/>
            <a:ext cx="10439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小見出し</a:t>
            </a:r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2572385" y="1071245"/>
            <a:ext cx="13373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ja-JP"/>
              <a:t>PC</a:t>
            </a:r>
            <a:r>
              <a:rPr lang="ja-JP" altLang="en-US"/>
              <a:t>の修正後</a:t>
            </a:r>
            <a:endParaRPr lang="ja-JP" altLang="en-US"/>
          </a:p>
          <a:p>
            <a:r>
              <a:rPr lang="ja-JP" altLang="en-US"/>
              <a:t>チェック</a:t>
            </a:r>
            <a:endParaRPr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5205730" y="3966210"/>
            <a:ext cx="3035300" cy="30162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ボックス 8"/>
          <p:cNvSpPr txBox="1"/>
          <p:nvPr/>
        </p:nvSpPr>
        <p:spPr>
          <a:xfrm>
            <a:off x="3617595" y="4267835"/>
            <a:ext cx="19240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余白１２０％ぐらい</a:t>
            </a:r>
            <a:endParaRPr lang="ja-JP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E22A3F3E-6DB7-4C01-AA55-4BAF7E3D52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49870" y="294640"/>
            <a:ext cx="3524250" cy="626808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491490" y="377825"/>
            <a:ext cx="346900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よくある質問　お申し込みについて</a:t>
            </a:r>
            <a:endParaRPr lang="ja-JP" altLang="en-US"/>
          </a:p>
          <a:p>
            <a:endParaRPr lang="ja-JP" altLang="en-US"/>
          </a:p>
          <a:p>
            <a:endParaRPr lang="ja-JP" altLang="en-US"/>
          </a:p>
          <a:p>
            <a:r>
              <a:rPr lang="ja-JP" altLang="en-US"/>
              <a:t>質問の</a:t>
            </a:r>
            <a:r>
              <a:rPr lang="en-US" altLang="ja-JP"/>
              <a:t>TOP</a:t>
            </a:r>
            <a:r>
              <a:rPr lang="ja-JP" altLang="en-US"/>
              <a:t>と修正合わせる</a:t>
            </a:r>
            <a:endParaRPr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 flipV="1">
            <a:off x="5226050" y="3101340"/>
            <a:ext cx="2924810" cy="32194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ボックス 3"/>
          <p:cNvSpPr txBox="1"/>
          <p:nvPr/>
        </p:nvSpPr>
        <p:spPr>
          <a:xfrm>
            <a:off x="3668395" y="3333115"/>
            <a:ext cx="21151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お申し込みについて</a:t>
            </a:r>
            <a:endParaRPr lang="ja-JP" altLang="en-US"/>
          </a:p>
        </p:txBody>
      </p:sp>
      <p:cxnSp>
        <p:nvCxnSpPr>
          <p:cNvPr id="6" name="直線コネクタ 5"/>
          <p:cNvCxnSpPr/>
          <p:nvPr/>
        </p:nvCxnSpPr>
        <p:spPr>
          <a:xfrm>
            <a:off x="4754245" y="2959100"/>
            <a:ext cx="2733675" cy="9017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ボックス 6"/>
          <p:cNvSpPr txBox="1"/>
          <p:nvPr/>
        </p:nvSpPr>
        <p:spPr>
          <a:xfrm>
            <a:off x="2421890" y="2127250"/>
            <a:ext cx="256159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ほかの中見出しまわりの</a:t>
            </a:r>
            <a:endParaRPr lang="ja-JP" altLang="en-US"/>
          </a:p>
          <a:p>
            <a:r>
              <a:rPr lang="ja-JP" altLang="en-US"/>
              <a:t>余白、文字サイズ</a:t>
            </a:r>
            <a:endParaRPr lang="ja-JP" altLang="en-US"/>
          </a:p>
          <a:p>
            <a:r>
              <a:rPr lang="ja-JP" altLang="en-US"/>
              <a:t>修正のスタイルを適用</a:t>
            </a:r>
            <a:endParaRPr lang="ja-JP" altLang="en-US"/>
          </a:p>
        </p:txBody>
      </p:sp>
      <p:sp>
        <p:nvSpPr>
          <p:cNvPr id="10" name="四角形 9"/>
          <p:cNvSpPr/>
          <p:nvPr/>
        </p:nvSpPr>
        <p:spPr>
          <a:xfrm>
            <a:off x="7597775" y="2830195"/>
            <a:ext cx="3879850" cy="171958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7D6F9C2D-519D-4F5F-8FBB-C5008959AF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1785" y="417830"/>
            <a:ext cx="3281680" cy="5837555"/>
          </a:xfrm>
          <a:prstGeom prst="rect">
            <a:avLst/>
          </a:prstGeom>
        </p:spPr>
      </p:pic>
      <p:cxnSp>
        <p:nvCxnSpPr>
          <p:cNvPr id="6" name="直線コネクタ 5"/>
          <p:cNvCxnSpPr/>
          <p:nvPr/>
        </p:nvCxnSpPr>
        <p:spPr>
          <a:xfrm>
            <a:off x="4814570" y="2807970"/>
            <a:ext cx="2733675" cy="9017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ボックス 6"/>
          <p:cNvSpPr txBox="1"/>
          <p:nvPr/>
        </p:nvSpPr>
        <p:spPr>
          <a:xfrm>
            <a:off x="2482215" y="1976120"/>
            <a:ext cx="256159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ほかの中見出しまわりの</a:t>
            </a:r>
            <a:endParaRPr lang="ja-JP" altLang="en-US"/>
          </a:p>
          <a:p>
            <a:r>
              <a:rPr lang="ja-JP" altLang="en-US"/>
              <a:t>余白、文字サイズ</a:t>
            </a:r>
            <a:endParaRPr lang="ja-JP" altLang="en-US"/>
          </a:p>
          <a:p>
            <a:r>
              <a:rPr lang="ja-JP" altLang="en-US"/>
              <a:t>修正のスタイルを適用</a:t>
            </a:r>
            <a:endParaRPr lang="ja-JP" altLang="en-US"/>
          </a:p>
        </p:txBody>
      </p:sp>
      <p:sp>
        <p:nvSpPr>
          <p:cNvPr id="10" name="四角形 9"/>
          <p:cNvSpPr/>
          <p:nvPr/>
        </p:nvSpPr>
        <p:spPr>
          <a:xfrm>
            <a:off x="7658100" y="2679065"/>
            <a:ext cx="3879850" cy="171958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5" name="テキストボックス 4"/>
          <p:cNvSpPr txBox="1"/>
          <p:nvPr/>
        </p:nvSpPr>
        <p:spPr>
          <a:xfrm>
            <a:off x="491490" y="37782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返金保証</a:t>
            </a:r>
            <a:endParaRPr lang="ja-JP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E4D8E645-BFA6-4D42-BF6A-B8CDE24FA7C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9600" y="348615"/>
            <a:ext cx="3275965" cy="582676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491490" y="37782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契約書</a:t>
            </a:r>
            <a:endParaRPr lang="ja-JP" altLang="en-US"/>
          </a:p>
        </p:txBody>
      </p:sp>
      <p:cxnSp>
        <p:nvCxnSpPr>
          <p:cNvPr id="6" name="直線コネクタ 5"/>
          <p:cNvCxnSpPr/>
          <p:nvPr/>
        </p:nvCxnSpPr>
        <p:spPr>
          <a:xfrm>
            <a:off x="4814570" y="2807970"/>
            <a:ext cx="2733675" cy="9017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ボックス 6"/>
          <p:cNvSpPr txBox="1"/>
          <p:nvPr/>
        </p:nvSpPr>
        <p:spPr>
          <a:xfrm>
            <a:off x="2482215" y="1976120"/>
            <a:ext cx="256159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ほかの中見出しまわりの</a:t>
            </a:r>
            <a:endParaRPr lang="ja-JP" altLang="en-US"/>
          </a:p>
          <a:p>
            <a:r>
              <a:rPr lang="ja-JP" altLang="en-US"/>
              <a:t>余白、文字サイズ</a:t>
            </a:r>
            <a:endParaRPr lang="ja-JP" altLang="en-US"/>
          </a:p>
          <a:p>
            <a:r>
              <a:rPr lang="ja-JP" altLang="en-US"/>
              <a:t>修正のスタイルを適用</a:t>
            </a:r>
            <a:endParaRPr lang="ja-JP" altLang="en-US"/>
          </a:p>
        </p:txBody>
      </p:sp>
      <p:sp>
        <p:nvSpPr>
          <p:cNvPr id="10" name="四角形 9"/>
          <p:cNvSpPr/>
          <p:nvPr/>
        </p:nvSpPr>
        <p:spPr>
          <a:xfrm>
            <a:off x="7658100" y="2679065"/>
            <a:ext cx="3879850" cy="171958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4308CB5F-CF51-4ACD-BE91-E14EBFB362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8610" y="82550"/>
            <a:ext cx="3555365" cy="632333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491490" y="37782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実質的支配者</a:t>
            </a:r>
            <a:endParaRPr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4814570" y="2479040"/>
            <a:ext cx="2733675" cy="9017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ボックス 6"/>
          <p:cNvSpPr txBox="1"/>
          <p:nvPr/>
        </p:nvSpPr>
        <p:spPr>
          <a:xfrm>
            <a:off x="2482215" y="1976120"/>
            <a:ext cx="256159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ほかの中見出しまわりの</a:t>
            </a:r>
            <a:endParaRPr lang="ja-JP" altLang="en-US"/>
          </a:p>
          <a:p>
            <a:r>
              <a:rPr lang="ja-JP" altLang="en-US"/>
              <a:t>余白、文字サイズ</a:t>
            </a:r>
            <a:endParaRPr lang="ja-JP" altLang="en-US"/>
          </a:p>
          <a:p>
            <a:r>
              <a:rPr lang="ja-JP" altLang="en-US"/>
              <a:t>修正のスタイルを適用</a:t>
            </a:r>
            <a:endParaRPr lang="ja-JP" altLang="en-US"/>
          </a:p>
        </p:txBody>
      </p:sp>
      <p:sp>
        <p:nvSpPr>
          <p:cNvPr id="10" name="四角形 9"/>
          <p:cNvSpPr/>
          <p:nvPr/>
        </p:nvSpPr>
        <p:spPr>
          <a:xfrm>
            <a:off x="7658100" y="1976120"/>
            <a:ext cx="3849370" cy="19304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1A8581D6-2562-4AB4-B761-5191D14CA51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1625" y="498475"/>
            <a:ext cx="3140710" cy="558609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491490" y="377825"/>
            <a:ext cx="1541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お申込み完了</a:t>
            </a:r>
            <a:endParaRPr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 flipV="1">
            <a:off x="5999480" y="2157095"/>
            <a:ext cx="2301875" cy="109537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ボックス 3"/>
          <p:cNvSpPr txBox="1"/>
          <p:nvPr/>
        </p:nvSpPr>
        <p:spPr>
          <a:xfrm>
            <a:off x="4180205" y="3362960"/>
            <a:ext cx="16744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スマホはつめる</a:t>
            </a:r>
            <a:endParaRPr lang="ja-JP" altLang="en-US"/>
          </a:p>
        </p:txBody>
      </p:sp>
      <p:sp>
        <p:nvSpPr>
          <p:cNvPr id="6" name="テキストボックス 5"/>
          <p:cNvSpPr txBox="1"/>
          <p:nvPr/>
        </p:nvSpPr>
        <p:spPr>
          <a:xfrm>
            <a:off x="4552315" y="5161915"/>
            <a:ext cx="16567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センターに配置</a:t>
            </a:r>
            <a:endParaRPr lang="ja-JP" altLang="en-US"/>
          </a:p>
        </p:txBody>
      </p:sp>
      <p:cxnSp>
        <p:nvCxnSpPr>
          <p:cNvPr id="7" name="直線コネクタ 6"/>
          <p:cNvCxnSpPr/>
          <p:nvPr/>
        </p:nvCxnSpPr>
        <p:spPr>
          <a:xfrm>
            <a:off x="6170295" y="5463540"/>
            <a:ext cx="1749425" cy="8064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B0242C1F-91C9-45F5-AC20-6F48E37F9B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77835" y="427990"/>
            <a:ext cx="3507740" cy="6239510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491490" y="377825"/>
            <a:ext cx="27768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コラム　詳細　</a:t>
            </a:r>
            <a:r>
              <a:rPr lang="ja-JP" altLang="en-US"/>
              <a:t>共通　２</a:t>
            </a:r>
            <a:r>
              <a:rPr lang="en-US" altLang="ja-JP"/>
              <a:t>P</a:t>
            </a:r>
            <a:r>
              <a:rPr lang="ja-JP" altLang="en-US"/>
              <a:t>とも</a:t>
            </a:r>
            <a:endParaRPr lang="ja-JP" altLang="en-US"/>
          </a:p>
        </p:txBody>
      </p:sp>
      <p:sp>
        <p:nvSpPr>
          <p:cNvPr id="3" name="テキストボックス 2"/>
          <p:cNvSpPr txBox="1"/>
          <p:nvPr/>
        </p:nvSpPr>
        <p:spPr>
          <a:xfrm>
            <a:off x="4773295" y="3563620"/>
            <a:ext cx="284607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文字サイズ１</a:t>
            </a:r>
            <a:r>
              <a:rPr lang="en-US" altLang="ja-JP"/>
              <a:t>PX</a:t>
            </a:r>
            <a:r>
              <a:rPr lang="ja-JP" altLang="en-US"/>
              <a:t>下げる</a:t>
            </a:r>
            <a:endParaRPr lang="ja-JP" altLang="en-US"/>
          </a:p>
          <a:p>
            <a:r>
              <a:rPr lang="ja-JP" altLang="en-US"/>
              <a:t>矩形サイズ８０％ぐらい</a:t>
            </a:r>
            <a:endParaRPr lang="ja-JP" altLang="en-US"/>
          </a:p>
          <a:p>
            <a:endParaRPr lang="ja-JP" altLang="en-US"/>
          </a:p>
          <a:p>
            <a:r>
              <a:rPr lang="ja-JP" altLang="en-US">
                <a:solidFill>
                  <a:srgbClr val="FF0000"/>
                </a:solidFill>
              </a:rPr>
              <a:t>お客様の声</a:t>
            </a:r>
            <a:endParaRPr lang="ja-JP" altLang="en-US">
              <a:solidFill>
                <a:srgbClr val="FF0000"/>
              </a:solidFill>
            </a:endParaRPr>
          </a:p>
          <a:p>
            <a:r>
              <a:rPr lang="ja-JP" altLang="en-US">
                <a:solidFill>
                  <a:srgbClr val="FF0000"/>
                </a:solidFill>
              </a:rPr>
              <a:t>最新情報</a:t>
            </a:r>
            <a:endParaRPr lang="ja-JP" altLang="en-US">
              <a:solidFill>
                <a:srgbClr val="FF0000"/>
              </a:solidFill>
            </a:endParaRPr>
          </a:p>
          <a:p>
            <a:r>
              <a:rPr lang="ja-JP" altLang="en-US">
                <a:solidFill>
                  <a:srgbClr val="FF0000"/>
                </a:solidFill>
              </a:rPr>
              <a:t>のもどるボタンも同じ修正に</a:t>
            </a:r>
            <a:endParaRPr lang="ja-JP" altLang="en-US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 flipV="1">
            <a:off x="7507605" y="4126865"/>
            <a:ext cx="1165860" cy="23114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926E52EA-9340-4437-89B6-CC04E14F51B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68335" y="387985"/>
            <a:ext cx="3286760" cy="584708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491490" y="377825"/>
            <a:ext cx="13823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コラム　全国</a:t>
            </a:r>
            <a:endParaRPr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3667760" y="3543935"/>
            <a:ext cx="4754245" cy="76390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ボックス 4"/>
          <p:cNvSpPr txBox="1"/>
          <p:nvPr/>
        </p:nvSpPr>
        <p:spPr>
          <a:xfrm>
            <a:off x="1537335" y="3141980"/>
            <a:ext cx="463169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会社名のところは</a:t>
            </a:r>
            <a:endParaRPr lang="ja-JP" altLang="en-US"/>
          </a:p>
          <a:p>
            <a:r>
              <a:rPr lang="ja-JP" altLang="en-US"/>
              <a:t>帯見出しとり</a:t>
            </a:r>
            <a:endParaRPr lang="ja-JP" altLang="en-US"/>
          </a:p>
          <a:p>
            <a:r>
              <a:rPr lang="ja-JP" altLang="en-US"/>
              <a:t>普通に太文字で</a:t>
            </a:r>
            <a:r>
              <a:rPr lang="en-US" altLang="ja-JP"/>
              <a:t>OK</a:t>
            </a:r>
            <a:endParaRPr lang="en-US" altLang="ja-JP"/>
          </a:p>
          <a:p>
            <a:endParaRPr lang="en-US" altLang="ja-JP"/>
          </a:p>
          <a:p>
            <a:r>
              <a:rPr lang="ja-JP" altLang="en-US"/>
              <a:t>２行になる場合多いので本文行間になるように</a:t>
            </a:r>
            <a:endParaRPr lang="ja-JP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1192</Words>
  <Application>WPS Presentation</Application>
  <PresentationFormat>宽屏</PresentationFormat>
  <Paragraphs>259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8" baseType="lpstr">
      <vt:lpstr>Arial</vt:lpstr>
      <vt:lpstr>ＭＳ Ｐゴシック</vt:lpstr>
      <vt:lpstr>Wingdings</vt:lpstr>
      <vt:lpstr>Calibri Light</vt:lpstr>
      <vt:lpstr>Calibri</vt:lpstr>
      <vt:lpstr>Microsoft YaHei</vt:lpstr>
      <vt:lpstr>ＭＳ Ｐゴシック</vt:lpstr>
      <vt:lpstr>Arial Unicode MS</vt:lpstr>
      <vt:lpstr>Office テーマ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81807</dc:creator>
  <cp:lastModifiedBy>81807</cp:lastModifiedBy>
  <cp:revision>27</cp:revision>
  <dcterms:created xsi:type="dcterms:W3CDTF">2024-02-05T01:35:52Z</dcterms:created>
  <dcterms:modified xsi:type="dcterms:W3CDTF">2024-02-05T02:51:45Z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1041-10.8.2.6709</vt:lpwstr>
  </property>
</Properties>
</file>